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Sifonn" charset="1" panose="00000000000000000000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Poppins Light" charset="1" panose="02000000000000000000"/>
      <p:regular r:id="rId15"/>
    </p:embeddedFont>
    <p:embeddedFont>
      <p:font typeface="Poppins Light Bold" charset="1" panose="02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1772257" cy="9583621"/>
            <a:chOff x="0" y="0"/>
            <a:chExt cx="27954481" cy="22757330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27809700" cy="22612551"/>
            </a:xfrm>
            <a:custGeom>
              <a:avLst/>
              <a:gdLst/>
              <a:ahLst/>
              <a:cxnLst/>
              <a:rect r="r" b="b" t="t" l="l"/>
              <a:pathLst>
                <a:path h="22612551" w="27809700">
                  <a:moveTo>
                    <a:pt x="0" y="0"/>
                  </a:moveTo>
                  <a:lnTo>
                    <a:pt x="27809700" y="0"/>
                  </a:lnTo>
                  <a:lnTo>
                    <a:pt x="27809700" y="22612551"/>
                  </a:lnTo>
                  <a:lnTo>
                    <a:pt x="0" y="2261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27954480" cy="22757330"/>
            </a:xfrm>
            <a:custGeom>
              <a:avLst/>
              <a:gdLst/>
              <a:ahLst/>
              <a:cxnLst/>
              <a:rect r="r" b="b" t="t" l="l"/>
              <a:pathLst>
                <a:path h="22757330" w="27954480">
                  <a:moveTo>
                    <a:pt x="27809701" y="22612550"/>
                  </a:moveTo>
                  <a:lnTo>
                    <a:pt x="27954480" y="22612550"/>
                  </a:lnTo>
                  <a:lnTo>
                    <a:pt x="27954480" y="22757330"/>
                  </a:lnTo>
                  <a:lnTo>
                    <a:pt x="27809701" y="22757330"/>
                  </a:lnTo>
                  <a:lnTo>
                    <a:pt x="27809701" y="226125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612550"/>
                  </a:lnTo>
                  <a:lnTo>
                    <a:pt x="0" y="22612550"/>
                  </a:lnTo>
                  <a:lnTo>
                    <a:pt x="0" y="144780"/>
                  </a:lnTo>
                  <a:close/>
                  <a:moveTo>
                    <a:pt x="0" y="22612550"/>
                  </a:moveTo>
                  <a:lnTo>
                    <a:pt x="144780" y="22612550"/>
                  </a:lnTo>
                  <a:lnTo>
                    <a:pt x="144780" y="22757330"/>
                  </a:lnTo>
                  <a:lnTo>
                    <a:pt x="0" y="22757330"/>
                  </a:lnTo>
                  <a:lnTo>
                    <a:pt x="0" y="22612550"/>
                  </a:lnTo>
                  <a:close/>
                  <a:moveTo>
                    <a:pt x="27809701" y="144780"/>
                  </a:moveTo>
                  <a:lnTo>
                    <a:pt x="27954480" y="144780"/>
                  </a:lnTo>
                  <a:lnTo>
                    <a:pt x="27954480" y="22612550"/>
                  </a:lnTo>
                  <a:lnTo>
                    <a:pt x="27809701" y="22612550"/>
                  </a:lnTo>
                  <a:lnTo>
                    <a:pt x="27809701" y="144780"/>
                  </a:lnTo>
                  <a:close/>
                  <a:moveTo>
                    <a:pt x="144780" y="22612550"/>
                  </a:moveTo>
                  <a:lnTo>
                    <a:pt x="27809701" y="22612550"/>
                  </a:lnTo>
                  <a:lnTo>
                    <a:pt x="27809701" y="22757330"/>
                  </a:lnTo>
                  <a:lnTo>
                    <a:pt x="144780" y="22757330"/>
                  </a:lnTo>
                  <a:lnTo>
                    <a:pt x="144780" y="22612550"/>
                  </a:lnTo>
                  <a:close/>
                  <a:moveTo>
                    <a:pt x="27809701" y="0"/>
                  </a:moveTo>
                  <a:lnTo>
                    <a:pt x="27954480" y="0"/>
                  </a:lnTo>
                  <a:lnTo>
                    <a:pt x="27954480" y="144780"/>
                  </a:lnTo>
                  <a:lnTo>
                    <a:pt x="27809701" y="144780"/>
                  </a:lnTo>
                  <a:lnTo>
                    <a:pt x="2780970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09701" y="0"/>
                  </a:lnTo>
                  <a:lnTo>
                    <a:pt x="2780970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16744" y="6227914"/>
            <a:ext cx="5136684" cy="481914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324443" y="1028700"/>
            <a:ext cx="4534037" cy="453403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118280" y="1957097"/>
            <a:ext cx="9593097" cy="5798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70"/>
              </a:lnSpc>
            </a:pPr>
            <a:r>
              <a:rPr lang="en-US" spc="138" sz="11500">
                <a:solidFill>
                  <a:srgbClr val="2E414D"/>
                </a:solidFill>
                <a:latin typeface="Sifonn"/>
              </a:rPr>
              <a:t>USING THE GO1 APP IN MICROSOFT TEAMS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56662" y="1028700"/>
            <a:ext cx="13670975" cy="2442175"/>
            <a:chOff x="0" y="0"/>
            <a:chExt cx="18227967" cy="325623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8227967" cy="3256233"/>
              <a:chOff x="0" y="0"/>
              <a:chExt cx="32463188" cy="5799205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72390" y="72390"/>
                <a:ext cx="32318408" cy="5654425"/>
              </a:xfrm>
              <a:custGeom>
                <a:avLst/>
                <a:gdLst/>
                <a:ahLst/>
                <a:cxnLst/>
                <a:rect r="r" b="b" t="t" l="l"/>
                <a:pathLst>
                  <a:path h="5654425" w="32318408">
                    <a:moveTo>
                      <a:pt x="0" y="0"/>
                    </a:moveTo>
                    <a:lnTo>
                      <a:pt x="32318408" y="0"/>
                    </a:lnTo>
                    <a:lnTo>
                      <a:pt x="32318408" y="5654425"/>
                    </a:lnTo>
                    <a:lnTo>
                      <a:pt x="0" y="5654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0" y="0"/>
                <a:ext cx="32463187" cy="5799205"/>
              </a:xfrm>
              <a:custGeom>
                <a:avLst/>
                <a:gdLst/>
                <a:ahLst/>
                <a:cxnLst/>
                <a:rect r="r" b="b" t="t" l="l"/>
                <a:pathLst>
                  <a:path h="5799205" w="32463187">
                    <a:moveTo>
                      <a:pt x="32318409" y="5654425"/>
                    </a:moveTo>
                    <a:lnTo>
                      <a:pt x="32463187" y="5654425"/>
                    </a:lnTo>
                    <a:lnTo>
                      <a:pt x="32463187" y="5799205"/>
                    </a:lnTo>
                    <a:lnTo>
                      <a:pt x="32318409" y="5799205"/>
                    </a:lnTo>
                    <a:lnTo>
                      <a:pt x="32318409" y="565442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654425"/>
                    </a:lnTo>
                    <a:lnTo>
                      <a:pt x="0" y="5654425"/>
                    </a:lnTo>
                    <a:lnTo>
                      <a:pt x="0" y="144780"/>
                    </a:lnTo>
                    <a:close/>
                    <a:moveTo>
                      <a:pt x="0" y="5654425"/>
                    </a:moveTo>
                    <a:lnTo>
                      <a:pt x="144780" y="5654425"/>
                    </a:lnTo>
                    <a:lnTo>
                      <a:pt x="144780" y="5799205"/>
                    </a:lnTo>
                    <a:lnTo>
                      <a:pt x="0" y="5799205"/>
                    </a:lnTo>
                    <a:lnTo>
                      <a:pt x="0" y="5654425"/>
                    </a:lnTo>
                    <a:close/>
                    <a:moveTo>
                      <a:pt x="32318409" y="144780"/>
                    </a:moveTo>
                    <a:lnTo>
                      <a:pt x="32463187" y="144780"/>
                    </a:lnTo>
                    <a:lnTo>
                      <a:pt x="32463187" y="5654425"/>
                    </a:lnTo>
                    <a:lnTo>
                      <a:pt x="32318409" y="5654425"/>
                    </a:lnTo>
                    <a:lnTo>
                      <a:pt x="32318409" y="144780"/>
                    </a:lnTo>
                    <a:close/>
                    <a:moveTo>
                      <a:pt x="144780" y="5654425"/>
                    </a:moveTo>
                    <a:lnTo>
                      <a:pt x="32318409" y="5654425"/>
                    </a:lnTo>
                    <a:lnTo>
                      <a:pt x="32318409" y="5799205"/>
                    </a:lnTo>
                    <a:lnTo>
                      <a:pt x="144780" y="5799205"/>
                    </a:lnTo>
                    <a:lnTo>
                      <a:pt x="144780" y="5654425"/>
                    </a:lnTo>
                    <a:close/>
                    <a:moveTo>
                      <a:pt x="32318409" y="0"/>
                    </a:moveTo>
                    <a:lnTo>
                      <a:pt x="32463187" y="0"/>
                    </a:lnTo>
                    <a:lnTo>
                      <a:pt x="32463187" y="144780"/>
                    </a:lnTo>
                    <a:lnTo>
                      <a:pt x="32318409" y="144780"/>
                    </a:lnTo>
                    <a:lnTo>
                      <a:pt x="3231840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2318409" y="0"/>
                    </a:lnTo>
                    <a:lnTo>
                      <a:pt x="3231840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2380482" y="915433"/>
              <a:ext cx="14982348" cy="1472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pc="165" sz="7500">
                  <a:solidFill>
                    <a:srgbClr val="2E414D"/>
                  </a:solidFill>
                  <a:latin typeface="Sifonn"/>
                </a:rPr>
                <a:t>Today's Presentation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4316744" y="-159784"/>
            <a:ext cx="5136684" cy="4819144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8700" y="5143500"/>
            <a:ext cx="8457304" cy="3800828"/>
            <a:chOff x="0" y="0"/>
            <a:chExt cx="11276405" cy="506777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1276405" cy="76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pc="380" sz="3800">
                  <a:solidFill>
                    <a:srgbClr val="2E414D"/>
                  </a:solidFill>
                  <a:latin typeface="Glacial Indifference Bold"/>
                </a:rPr>
                <a:t>POINTS COVERED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314920"/>
              <a:ext cx="11276405" cy="3752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700" indent="-323850" lvl="1">
                <a:lnSpc>
                  <a:spcPts val="4500"/>
                </a:lnSpc>
                <a:buFont typeface="Arial"/>
                <a:buChar char="•"/>
              </a:pP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Intro</a:t>
              </a: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duction to Go1</a:t>
              </a:r>
            </a:p>
            <a:p>
              <a:pPr marL="647700" indent="-323850" lvl="1">
                <a:lnSpc>
                  <a:spcPts val="4500"/>
                </a:lnSpc>
                <a:buFont typeface="Arial"/>
                <a:buChar char="•"/>
              </a:pP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How to install Go1</a:t>
              </a:r>
            </a:p>
            <a:p>
              <a:pPr marL="647700" indent="-323850" lvl="1">
                <a:lnSpc>
                  <a:spcPts val="4500"/>
                </a:lnSpc>
                <a:buFont typeface="Arial"/>
                <a:buChar char="•"/>
              </a:pP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Structuring resources in MS Teams using Go1</a:t>
              </a:r>
            </a:p>
            <a:p>
              <a:pPr marL="647700" indent="-323850" lvl="1">
                <a:lnSpc>
                  <a:spcPts val="4500"/>
                </a:lnSpc>
                <a:buFont typeface="Arial"/>
                <a:buChar char="•"/>
              </a:pP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Tracking of resources</a:t>
              </a:r>
            </a:p>
            <a:p>
              <a:pPr>
                <a:lnSpc>
                  <a:spcPts val="450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34419" y="-170034"/>
            <a:ext cx="4432438" cy="10575489"/>
            <a:chOff x="0" y="0"/>
            <a:chExt cx="10525296" cy="25112625"/>
          </a:xfrm>
        </p:grpSpPr>
        <p:sp>
          <p:nvSpPr>
            <p:cNvPr name="Freeform 4" id="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r="r" b="b" t="t" l="l"/>
              <a:pathLst>
                <a:path h="24967846" w="1038051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r="r" b="b" t="t" l="l"/>
              <a:pathLst>
                <a:path h="25112625" w="10525296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397116" y="7532370"/>
            <a:ext cx="7862184" cy="172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pc="429" sz="3300">
                <a:solidFill>
                  <a:srgbClr val="2E414D"/>
                </a:solidFill>
                <a:latin typeface="Glacial Indifference"/>
              </a:rPr>
              <a:t>OF SCHOOLS AND COLLEGES ARE EXPERIMENTING WITH NEW METHODS OF LEARNING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1934309" y="4831960"/>
            <a:ext cx="8173913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pc="380" sz="3800">
                <a:solidFill>
                  <a:srgbClr val="2E414D"/>
                </a:solidFill>
                <a:latin typeface="Glacial Indifference Bold"/>
              </a:rPr>
              <a:t>THE EDUCATION REVOLUTION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75962" y="1714500"/>
            <a:ext cx="10783338" cy="4337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339"/>
              </a:lnSpc>
            </a:pPr>
            <a:r>
              <a:rPr lang="en-US" spc="396" sz="33000">
                <a:solidFill>
                  <a:srgbClr val="2E414D"/>
                </a:solidFill>
                <a:latin typeface="Sifonn"/>
              </a:rPr>
              <a:t>88%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300109"/>
            <a:ext cx="9363436" cy="10887218"/>
            <a:chOff x="0" y="0"/>
            <a:chExt cx="22234478" cy="25852861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22089698" cy="25708081"/>
            </a:xfrm>
            <a:custGeom>
              <a:avLst/>
              <a:gdLst/>
              <a:ahLst/>
              <a:cxnLst/>
              <a:rect r="r" b="b" t="t" l="l"/>
              <a:pathLst>
                <a:path h="25708081" w="22089698">
                  <a:moveTo>
                    <a:pt x="0" y="0"/>
                  </a:moveTo>
                  <a:lnTo>
                    <a:pt x="22089698" y="0"/>
                  </a:lnTo>
                  <a:lnTo>
                    <a:pt x="22089698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22234478" cy="25852861"/>
            </a:xfrm>
            <a:custGeom>
              <a:avLst/>
              <a:gdLst/>
              <a:ahLst/>
              <a:cxnLst/>
              <a:rect r="r" b="b" t="t" l="l"/>
              <a:pathLst>
                <a:path h="25852861" w="22234478">
                  <a:moveTo>
                    <a:pt x="22089698" y="25708080"/>
                  </a:moveTo>
                  <a:lnTo>
                    <a:pt x="22234478" y="25708080"/>
                  </a:lnTo>
                  <a:lnTo>
                    <a:pt x="22234478" y="25852861"/>
                  </a:lnTo>
                  <a:lnTo>
                    <a:pt x="22089698" y="25852861"/>
                  </a:lnTo>
                  <a:lnTo>
                    <a:pt x="22089698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089698" y="144780"/>
                  </a:moveTo>
                  <a:lnTo>
                    <a:pt x="22234478" y="144780"/>
                  </a:lnTo>
                  <a:lnTo>
                    <a:pt x="22234478" y="25708080"/>
                  </a:lnTo>
                  <a:lnTo>
                    <a:pt x="22089698" y="25708080"/>
                  </a:lnTo>
                  <a:lnTo>
                    <a:pt x="22089698" y="144780"/>
                  </a:lnTo>
                  <a:close/>
                  <a:moveTo>
                    <a:pt x="144780" y="25708080"/>
                  </a:moveTo>
                  <a:lnTo>
                    <a:pt x="22089698" y="25708080"/>
                  </a:lnTo>
                  <a:lnTo>
                    <a:pt x="22089698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089698" y="0"/>
                  </a:moveTo>
                  <a:lnTo>
                    <a:pt x="22234478" y="0"/>
                  </a:lnTo>
                  <a:lnTo>
                    <a:pt x="22234478" y="144780"/>
                  </a:lnTo>
                  <a:lnTo>
                    <a:pt x="22089698" y="144780"/>
                  </a:lnTo>
                  <a:lnTo>
                    <a:pt x="220896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089698" y="0"/>
                  </a:lnTo>
                  <a:lnTo>
                    <a:pt x="220896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811842" y="1603694"/>
            <a:ext cx="6447458" cy="1092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325"/>
              </a:lnSpc>
            </a:pPr>
            <a:r>
              <a:rPr lang="en-US" spc="165" sz="7500">
                <a:solidFill>
                  <a:srgbClr val="2E414D"/>
                </a:solidFill>
                <a:latin typeface="Sifonn"/>
              </a:rPr>
              <a:t>What is Go1?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6246" t="0" r="6246" b="0"/>
          <a:stretch>
            <a:fillRect/>
          </a:stretch>
        </p:blipFill>
        <p:spPr>
          <a:xfrm flipH="false" flipV="false" rot="0">
            <a:off x="11899058" y="3438272"/>
            <a:ext cx="4273027" cy="488312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701165" y="-1380872"/>
            <a:ext cx="5136684" cy="4819144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1028700" y="3956232"/>
            <a:ext cx="6813638" cy="4883121"/>
            <a:chOff x="0" y="0"/>
            <a:chExt cx="9084851" cy="651082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3374516"/>
              <a:ext cx="9084851" cy="729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pc="429" sz="3300">
                  <a:solidFill>
                    <a:srgbClr val="2E414D"/>
                  </a:solidFill>
                  <a:latin typeface="Glacial Indifference"/>
                </a:rPr>
                <a:t>BENEFITS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4281977"/>
              <a:ext cx="9084851" cy="2228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Free to BLC members and the ability to add SCORM resources to Microsoft Teams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9084851" cy="729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pc="429" sz="3300">
                  <a:solidFill>
                    <a:srgbClr val="2E414D"/>
                  </a:solidFill>
                  <a:latin typeface="Glacial Indifference"/>
                </a:rPr>
                <a:t>NOT JUST AN APPLICATION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840787"/>
              <a:ext cx="9084851" cy="1466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pc="30" sz="3000">
                  <a:solidFill>
                    <a:srgbClr val="2E414D"/>
                  </a:solidFill>
                  <a:latin typeface="Glacial Indifference"/>
                </a:rPr>
                <a:t>Global Company supporting and providing digital learning resources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600198"/>
            <a:ext cx="5127128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pc="165" sz="7500">
                <a:solidFill>
                  <a:srgbClr val="2E414D"/>
                </a:solidFill>
                <a:latin typeface="Sifonn"/>
              </a:rPr>
              <a:t>Use of Go1 in Teams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1539642" y="7227541"/>
            <a:ext cx="5136684" cy="481914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5127128" y="-300109"/>
            <a:ext cx="13330906" cy="10887218"/>
            <a:chOff x="0" y="0"/>
            <a:chExt cx="31655659" cy="25852861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31510879" cy="25708081"/>
            </a:xfrm>
            <a:custGeom>
              <a:avLst/>
              <a:gdLst/>
              <a:ahLst/>
              <a:cxnLst/>
              <a:rect r="r" b="b" t="t" l="l"/>
              <a:pathLst>
                <a:path h="25708081" w="31510879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31655658" cy="25852861"/>
            </a:xfrm>
            <a:custGeom>
              <a:avLst/>
              <a:gdLst/>
              <a:ahLst/>
              <a:cxnLst/>
              <a:rect r="r" b="b" t="t" l="l"/>
              <a:pathLst>
                <a:path h="25852861" w="31655658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4588" r="0" b="4588"/>
          <a:stretch>
            <a:fillRect/>
          </a:stretch>
        </p:blipFill>
        <p:spPr>
          <a:xfrm flipH="false" flipV="false" rot="0">
            <a:off x="6480063" y="1028700"/>
            <a:ext cx="4069881" cy="246427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4531" r="0" b="4531"/>
          <a:stretch>
            <a:fillRect/>
          </a:stretch>
        </p:blipFill>
        <p:spPr>
          <a:xfrm flipH="false" flipV="false" rot="0">
            <a:off x="6480063" y="3911361"/>
            <a:ext cx="4069881" cy="246427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4588" r="0" b="4588"/>
          <a:stretch>
            <a:fillRect/>
          </a:stretch>
        </p:blipFill>
        <p:spPr>
          <a:xfrm flipH="false" flipV="false" rot="0">
            <a:off x="6480063" y="6794021"/>
            <a:ext cx="4069881" cy="2464279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1382787" y="1151479"/>
            <a:ext cx="6905213" cy="2341500"/>
            <a:chOff x="0" y="0"/>
            <a:chExt cx="9206951" cy="312199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66675"/>
              <a:ext cx="9206951" cy="729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pc="429" sz="3300">
                  <a:solidFill>
                    <a:srgbClr val="2E414D"/>
                  </a:solidFill>
                  <a:latin typeface="Glacial Indifference"/>
                </a:rPr>
                <a:t>KEEPS IT WITHIN TEAMS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717889"/>
              <a:ext cx="9206951" cy="24041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pc="32" sz="3299">
                  <a:solidFill>
                    <a:srgbClr val="2E414D"/>
                  </a:solidFill>
                  <a:latin typeface="Glacial Indifference"/>
                </a:rPr>
                <a:t>Same platform</a:t>
              </a: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 </a:t>
              </a:r>
            </a:p>
            <a:p>
              <a:pPr>
                <a:lnSpc>
                  <a:spcPts val="4949"/>
                </a:lnSpc>
              </a:pP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Single sign ons</a:t>
              </a:r>
            </a:p>
            <a:p>
              <a:pPr>
                <a:lnSpc>
                  <a:spcPts val="4949"/>
                </a:lnSpc>
              </a:pP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Mobile supportive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382787" y="3972750"/>
            <a:ext cx="6905213" cy="2341500"/>
            <a:chOff x="0" y="0"/>
            <a:chExt cx="9206951" cy="312199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9206951" cy="729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pc="429" sz="3300">
                  <a:solidFill>
                    <a:srgbClr val="2E414D"/>
                  </a:solidFill>
                  <a:latin typeface="Glacial Indifference"/>
                </a:rPr>
                <a:t>CREATES AN ENVIRONMENT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717889"/>
              <a:ext cx="9206951" cy="24041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pc="32" sz="3299">
                  <a:solidFill>
                    <a:srgbClr val="2E414D"/>
                  </a:solidFill>
                  <a:latin typeface="Glacial Indifference"/>
                </a:rPr>
                <a:t>Digital check in's</a:t>
              </a:r>
            </a:p>
            <a:p>
              <a:pPr>
                <a:lnSpc>
                  <a:spcPts val="4949"/>
                </a:lnSpc>
              </a:pP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Inclusive &amp; supportive</a:t>
              </a:r>
            </a:p>
            <a:p>
              <a:pPr>
                <a:lnSpc>
                  <a:spcPts val="4949"/>
                </a:lnSpc>
              </a:pP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Accessible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382787" y="6855411"/>
            <a:ext cx="6905213" cy="2341500"/>
            <a:chOff x="0" y="0"/>
            <a:chExt cx="9206951" cy="312200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66675"/>
              <a:ext cx="9206951" cy="729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pc="429" sz="3300">
                  <a:solidFill>
                    <a:srgbClr val="2E414D"/>
                  </a:solidFill>
                  <a:latin typeface="Glacial Indifference"/>
                </a:rPr>
                <a:t>LINKING WITH OTHERS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17889"/>
              <a:ext cx="9206951" cy="24041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9"/>
                </a:lnSpc>
              </a:pPr>
              <a:r>
                <a:rPr lang="en-US" spc="32" sz="3299">
                  <a:solidFill>
                    <a:srgbClr val="2E414D"/>
                  </a:solidFill>
                  <a:latin typeface="Glacial Indifference"/>
                </a:rPr>
                <a:t>Collaboration</a:t>
              </a: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 </a:t>
              </a:r>
            </a:p>
            <a:p>
              <a:pPr>
                <a:lnSpc>
                  <a:spcPts val="4949"/>
                </a:lnSpc>
              </a:pP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Instant feedback</a:t>
              </a:r>
            </a:p>
            <a:p>
              <a:pPr>
                <a:lnSpc>
                  <a:spcPts val="4949"/>
                </a:lnSpc>
              </a:pPr>
              <a:r>
                <a:rPr lang="en-US" spc="19" sz="3299">
                  <a:solidFill>
                    <a:srgbClr val="2E414D"/>
                  </a:solidFill>
                  <a:latin typeface="Arimo"/>
                </a:rPr>
                <a:t>Sequenced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36227" y="-441805"/>
            <a:ext cx="4177386" cy="11170609"/>
            <a:chOff x="0" y="0"/>
            <a:chExt cx="9919649" cy="26525802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r="r" b="b" t="t" l="l"/>
              <a:pathLst>
                <a:path h="26381022" w="9774869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r="r" b="b" t="t" l="l"/>
              <a:pathLst>
                <a:path h="26525801" w="9919649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4954" t="0" r="4954" b="0"/>
          <a:stretch>
            <a:fillRect/>
          </a:stretch>
        </p:blipFill>
        <p:spPr>
          <a:xfrm flipH="false" flipV="false" rot="0">
            <a:off x="1028700" y="1028700"/>
            <a:ext cx="4817771" cy="356957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3098" t="0" r="3098" b="0"/>
          <a:stretch>
            <a:fillRect/>
          </a:stretch>
        </p:blipFill>
        <p:spPr>
          <a:xfrm flipH="false" flipV="false" rot="0">
            <a:off x="3437586" y="3358713"/>
            <a:ext cx="4817771" cy="356957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4996" t="0" r="4996" b="0"/>
          <a:stretch>
            <a:fillRect/>
          </a:stretch>
        </p:blipFill>
        <p:spPr>
          <a:xfrm flipH="false" flipV="false" rot="0">
            <a:off x="1028700" y="5688727"/>
            <a:ext cx="4817771" cy="356957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816560" y="457200"/>
            <a:ext cx="10068525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pc="529" sz="5299">
                <a:solidFill>
                  <a:srgbClr val="2E414D"/>
                </a:solidFill>
                <a:latin typeface="Glacial Indifference Bold"/>
              </a:rPr>
              <a:t>ENHANCING TEACHING, LEARNING AND ASSESSMENT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16744" y="6227914"/>
            <a:ext cx="5136684" cy="4819144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9144000" y="3814024"/>
            <a:ext cx="5743027" cy="4823462"/>
            <a:chOff x="0" y="0"/>
            <a:chExt cx="7657370" cy="6431282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761401" cy="702392"/>
            </a:xfrm>
            <a:prstGeom prst="rect">
              <a:avLst/>
            </a:prstGeom>
          </p:spPr>
        </p:pic>
        <p:sp>
          <p:nvSpPr>
            <p:cNvPr name="TextBox 12" id="12"/>
            <p:cNvSpPr txBox="true"/>
            <p:nvPr/>
          </p:nvSpPr>
          <p:spPr>
            <a:xfrm rot="0">
              <a:off x="1350438" y="-20279"/>
              <a:ext cx="630693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4C6484"/>
                  </a:solidFill>
                  <a:latin typeface="Poppins Light"/>
                </a:rPr>
                <a:t>Access at all times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350438" y="1411944"/>
              <a:ext cx="630693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4C6484"/>
                  </a:solidFill>
                  <a:latin typeface="Poppins Light"/>
                </a:rPr>
                <a:t>Positive environments</a:t>
              </a:r>
            </a:p>
          </p:txBody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1432223"/>
              <a:ext cx="761401" cy="702392"/>
            </a:xfrm>
            <a:prstGeom prst="rect">
              <a:avLst/>
            </a:prstGeom>
          </p:spPr>
        </p:pic>
        <p:sp>
          <p:nvSpPr>
            <p:cNvPr name="TextBox 15" id="15"/>
            <p:cNvSpPr txBox="true"/>
            <p:nvPr/>
          </p:nvSpPr>
          <p:spPr>
            <a:xfrm rot="0">
              <a:off x="1350438" y="2844166"/>
              <a:ext cx="630693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4C6484"/>
                  </a:solidFill>
                  <a:latin typeface="Poppins Light"/>
                </a:rPr>
                <a:t>Monitor and track </a:t>
              </a:r>
            </a:p>
          </p:txBody>
        </p:sp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2864445"/>
              <a:ext cx="761401" cy="702392"/>
            </a:xfrm>
            <a:prstGeom prst="rect">
              <a:avLst/>
            </a:prstGeom>
          </p:spPr>
        </p:pic>
        <p:sp>
          <p:nvSpPr>
            <p:cNvPr name="TextBox 17" id="17"/>
            <p:cNvSpPr txBox="true"/>
            <p:nvPr/>
          </p:nvSpPr>
          <p:spPr>
            <a:xfrm rot="0">
              <a:off x="1350438" y="4276389"/>
              <a:ext cx="630693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4C6484"/>
                  </a:solidFill>
                  <a:latin typeface="Poppins Light"/>
                </a:rPr>
                <a:t>Skill development</a:t>
              </a:r>
            </a:p>
          </p:txBody>
        </p:sp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4296668"/>
              <a:ext cx="761401" cy="702392"/>
            </a:xfrm>
            <a:prstGeom prst="rect">
              <a:avLst/>
            </a:prstGeom>
          </p:spPr>
        </p:pic>
        <p:sp>
          <p:nvSpPr>
            <p:cNvPr name="TextBox 19" id="19"/>
            <p:cNvSpPr txBox="true"/>
            <p:nvPr/>
          </p:nvSpPr>
          <p:spPr>
            <a:xfrm rot="0">
              <a:off x="1350438" y="5708611"/>
              <a:ext cx="6306932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4C6484"/>
                  </a:solidFill>
                  <a:latin typeface="Poppins Light"/>
                </a:rPr>
                <a:t>Peer to peer</a:t>
              </a:r>
            </a:p>
          </p:txBody>
        </p:sp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5728890"/>
              <a:ext cx="761401" cy="702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71308" y="1697795"/>
            <a:ext cx="7691431" cy="6891409"/>
            <a:chOff x="0" y="0"/>
            <a:chExt cx="18264123" cy="16364386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18119343" cy="16219606"/>
            </a:xfrm>
            <a:custGeom>
              <a:avLst/>
              <a:gdLst/>
              <a:ahLst/>
              <a:cxnLst/>
              <a:rect r="r" b="b" t="t" l="l"/>
              <a:pathLst>
                <a:path h="16219606" w="18119343">
                  <a:moveTo>
                    <a:pt x="0" y="0"/>
                  </a:moveTo>
                  <a:lnTo>
                    <a:pt x="18119343" y="0"/>
                  </a:lnTo>
                  <a:lnTo>
                    <a:pt x="18119343" y="16219606"/>
                  </a:lnTo>
                  <a:lnTo>
                    <a:pt x="0" y="16219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8264124" cy="16364386"/>
            </a:xfrm>
            <a:custGeom>
              <a:avLst/>
              <a:gdLst/>
              <a:ahLst/>
              <a:cxnLst/>
              <a:rect r="r" b="b" t="t" l="l"/>
              <a:pathLst>
                <a:path h="16364386" w="18264124">
                  <a:moveTo>
                    <a:pt x="18119344" y="16219607"/>
                  </a:moveTo>
                  <a:lnTo>
                    <a:pt x="18264124" y="16219607"/>
                  </a:lnTo>
                  <a:lnTo>
                    <a:pt x="18264124" y="16364386"/>
                  </a:lnTo>
                  <a:lnTo>
                    <a:pt x="18119344" y="16364386"/>
                  </a:lnTo>
                  <a:lnTo>
                    <a:pt x="18119344" y="162196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6219607"/>
                  </a:lnTo>
                  <a:lnTo>
                    <a:pt x="0" y="16219607"/>
                  </a:lnTo>
                  <a:lnTo>
                    <a:pt x="0" y="144780"/>
                  </a:lnTo>
                  <a:close/>
                  <a:moveTo>
                    <a:pt x="0" y="16219607"/>
                  </a:moveTo>
                  <a:lnTo>
                    <a:pt x="144780" y="16219607"/>
                  </a:lnTo>
                  <a:lnTo>
                    <a:pt x="144780" y="16364386"/>
                  </a:lnTo>
                  <a:lnTo>
                    <a:pt x="0" y="16364386"/>
                  </a:lnTo>
                  <a:lnTo>
                    <a:pt x="0" y="16219607"/>
                  </a:lnTo>
                  <a:close/>
                  <a:moveTo>
                    <a:pt x="18119344" y="144780"/>
                  </a:moveTo>
                  <a:lnTo>
                    <a:pt x="18264124" y="144780"/>
                  </a:lnTo>
                  <a:lnTo>
                    <a:pt x="18264124" y="16219607"/>
                  </a:lnTo>
                  <a:lnTo>
                    <a:pt x="18119344" y="16219607"/>
                  </a:lnTo>
                  <a:lnTo>
                    <a:pt x="18119344" y="144780"/>
                  </a:lnTo>
                  <a:close/>
                  <a:moveTo>
                    <a:pt x="144780" y="16219607"/>
                  </a:moveTo>
                  <a:lnTo>
                    <a:pt x="18119344" y="16219607"/>
                  </a:lnTo>
                  <a:lnTo>
                    <a:pt x="18119344" y="16364386"/>
                  </a:lnTo>
                  <a:lnTo>
                    <a:pt x="144780" y="16364386"/>
                  </a:lnTo>
                  <a:lnTo>
                    <a:pt x="144780" y="16219607"/>
                  </a:lnTo>
                  <a:close/>
                  <a:moveTo>
                    <a:pt x="18119344" y="0"/>
                  </a:moveTo>
                  <a:lnTo>
                    <a:pt x="18264124" y="0"/>
                  </a:lnTo>
                  <a:lnTo>
                    <a:pt x="18264124" y="144780"/>
                  </a:lnTo>
                  <a:lnTo>
                    <a:pt x="18119344" y="144780"/>
                  </a:lnTo>
                  <a:lnTo>
                    <a:pt x="181193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119344" y="0"/>
                  </a:lnTo>
                  <a:lnTo>
                    <a:pt x="181193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946986" y="3320940"/>
            <a:ext cx="11215754" cy="364512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-899539" y="-1380872"/>
            <a:ext cx="5136684" cy="481914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68468" y="4818485"/>
            <a:ext cx="5937354" cy="214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5"/>
              </a:lnSpc>
            </a:pPr>
            <a:r>
              <a:rPr lang="en-US" spc="165" sz="7500">
                <a:solidFill>
                  <a:srgbClr val="2E414D"/>
                </a:solidFill>
                <a:latin typeface="Sifonn"/>
              </a:rPr>
              <a:t>Now for a Demo...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36227" y="-441805"/>
            <a:ext cx="4262403" cy="11170609"/>
            <a:chOff x="0" y="0"/>
            <a:chExt cx="10121532" cy="26525802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9976752" cy="26381022"/>
            </a:xfrm>
            <a:custGeom>
              <a:avLst/>
              <a:gdLst/>
              <a:ahLst/>
              <a:cxnLst/>
              <a:rect r="r" b="b" t="t" l="l"/>
              <a:pathLst>
                <a:path h="26381022" w="9976752">
                  <a:moveTo>
                    <a:pt x="0" y="0"/>
                  </a:moveTo>
                  <a:lnTo>
                    <a:pt x="9976752" y="0"/>
                  </a:lnTo>
                  <a:lnTo>
                    <a:pt x="9976752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10121532" cy="26525801"/>
            </a:xfrm>
            <a:custGeom>
              <a:avLst/>
              <a:gdLst/>
              <a:ahLst/>
              <a:cxnLst/>
              <a:rect r="r" b="b" t="t" l="l"/>
              <a:pathLst>
                <a:path h="26525801" w="10121532">
                  <a:moveTo>
                    <a:pt x="9976751" y="26381022"/>
                  </a:moveTo>
                  <a:lnTo>
                    <a:pt x="10121532" y="26381022"/>
                  </a:lnTo>
                  <a:lnTo>
                    <a:pt x="10121532" y="26525801"/>
                  </a:lnTo>
                  <a:lnTo>
                    <a:pt x="9976751" y="26525801"/>
                  </a:lnTo>
                  <a:lnTo>
                    <a:pt x="9976751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976751" y="144780"/>
                  </a:moveTo>
                  <a:lnTo>
                    <a:pt x="10121532" y="144780"/>
                  </a:lnTo>
                  <a:lnTo>
                    <a:pt x="10121532" y="26381022"/>
                  </a:lnTo>
                  <a:lnTo>
                    <a:pt x="9976751" y="26381022"/>
                  </a:lnTo>
                  <a:lnTo>
                    <a:pt x="9976751" y="144780"/>
                  </a:lnTo>
                  <a:close/>
                  <a:moveTo>
                    <a:pt x="144780" y="26381022"/>
                  </a:moveTo>
                  <a:lnTo>
                    <a:pt x="9976751" y="26381022"/>
                  </a:lnTo>
                  <a:lnTo>
                    <a:pt x="9976751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976751" y="0"/>
                  </a:moveTo>
                  <a:lnTo>
                    <a:pt x="10121532" y="0"/>
                  </a:lnTo>
                  <a:lnTo>
                    <a:pt x="10121532" y="144780"/>
                  </a:lnTo>
                  <a:lnTo>
                    <a:pt x="9976751" y="144780"/>
                  </a:lnTo>
                  <a:lnTo>
                    <a:pt x="99767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976751" y="0"/>
                  </a:lnTo>
                  <a:lnTo>
                    <a:pt x="99767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7967585" y="6287561"/>
            <a:ext cx="7892750" cy="2484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Onboarding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Effective usage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Integration 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Reporting and Tracking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27206" t="0" r="27206" b="0"/>
          <a:stretch>
            <a:fillRect/>
          </a:stretch>
        </p:blipFill>
        <p:spPr>
          <a:xfrm flipH="false" flipV="false" rot="0">
            <a:off x="1028700" y="1216114"/>
            <a:ext cx="5594953" cy="785477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57167" y="6661314"/>
            <a:ext cx="5136684" cy="481914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967585" y="1254214"/>
            <a:ext cx="7892750" cy="1508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pc="116" sz="5300">
                <a:solidFill>
                  <a:srgbClr val="2E414D"/>
                </a:solidFill>
                <a:latin typeface="Sifonn"/>
              </a:rPr>
              <a:t>Support from Go1 and the BLC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67585" y="2641423"/>
            <a:ext cx="7892750" cy="374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 Bold"/>
              </a:rPr>
              <a:t>BLC Team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blended-learning@howcollege.ac.uk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 Bold"/>
              </a:rPr>
              <a:t>Go1</a:t>
            </a:r>
          </a:p>
          <a:p>
            <a:pPr algn="ctr">
              <a:lnSpc>
                <a:spcPts val="4951"/>
              </a:lnSpc>
            </a:pPr>
            <a:r>
              <a:rPr lang="en-US" spc="33" sz="3300">
                <a:solidFill>
                  <a:srgbClr val="2E414D"/>
                </a:solidFill>
                <a:latin typeface="Glacial Indifference"/>
              </a:rPr>
              <a:t> support@go1.com</a:t>
            </a:r>
          </a:p>
          <a:p>
            <a:pPr algn="ctr">
              <a:lnSpc>
                <a:spcPts val="4951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EB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2004" y="5889429"/>
            <a:ext cx="18772008" cy="4737640"/>
            <a:chOff x="0" y="0"/>
            <a:chExt cx="44576135" cy="11250031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44431356" cy="11105251"/>
            </a:xfrm>
            <a:custGeom>
              <a:avLst/>
              <a:gdLst/>
              <a:ahLst/>
              <a:cxnLst/>
              <a:rect r="r" b="b" t="t" l="l"/>
              <a:pathLst>
                <a:path h="11105251" w="44431356">
                  <a:moveTo>
                    <a:pt x="0" y="0"/>
                  </a:moveTo>
                  <a:lnTo>
                    <a:pt x="44431356" y="0"/>
                  </a:lnTo>
                  <a:lnTo>
                    <a:pt x="44431356" y="11105251"/>
                  </a:lnTo>
                  <a:lnTo>
                    <a:pt x="0" y="11105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44576135" cy="11250031"/>
            </a:xfrm>
            <a:custGeom>
              <a:avLst/>
              <a:gdLst/>
              <a:ahLst/>
              <a:cxnLst/>
              <a:rect r="r" b="b" t="t" l="l"/>
              <a:pathLst>
                <a:path h="11250031" w="44576135">
                  <a:moveTo>
                    <a:pt x="44431356" y="11105251"/>
                  </a:moveTo>
                  <a:lnTo>
                    <a:pt x="44576135" y="11105251"/>
                  </a:lnTo>
                  <a:lnTo>
                    <a:pt x="44576135" y="11250031"/>
                  </a:lnTo>
                  <a:lnTo>
                    <a:pt x="44431356" y="11250031"/>
                  </a:lnTo>
                  <a:lnTo>
                    <a:pt x="44431356" y="111052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05251"/>
                  </a:lnTo>
                  <a:lnTo>
                    <a:pt x="0" y="11105251"/>
                  </a:lnTo>
                  <a:lnTo>
                    <a:pt x="0" y="144780"/>
                  </a:lnTo>
                  <a:close/>
                  <a:moveTo>
                    <a:pt x="0" y="11105251"/>
                  </a:moveTo>
                  <a:lnTo>
                    <a:pt x="144780" y="11105251"/>
                  </a:lnTo>
                  <a:lnTo>
                    <a:pt x="144780" y="11250031"/>
                  </a:lnTo>
                  <a:lnTo>
                    <a:pt x="0" y="11250031"/>
                  </a:lnTo>
                  <a:lnTo>
                    <a:pt x="0" y="11105251"/>
                  </a:lnTo>
                  <a:close/>
                  <a:moveTo>
                    <a:pt x="44431356" y="144780"/>
                  </a:moveTo>
                  <a:lnTo>
                    <a:pt x="44576135" y="144780"/>
                  </a:lnTo>
                  <a:lnTo>
                    <a:pt x="44576135" y="11105251"/>
                  </a:lnTo>
                  <a:lnTo>
                    <a:pt x="44431356" y="11105251"/>
                  </a:lnTo>
                  <a:lnTo>
                    <a:pt x="44431356" y="144780"/>
                  </a:lnTo>
                  <a:close/>
                  <a:moveTo>
                    <a:pt x="144780" y="11105251"/>
                  </a:moveTo>
                  <a:lnTo>
                    <a:pt x="44431356" y="11105251"/>
                  </a:lnTo>
                  <a:lnTo>
                    <a:pt x="44431356" y="11250031"/>
                  </a:lnTo>
                  <a:lnTo>
                    <a:pt x="144780" y="11250031"/>
                  </a:lnTo>
                  <a:lnTo>
                    <a:pt x="144780" y="11105251"/>
                  </a:lnTo>
                  <a:close/>
                  <a:moveTo>
                    <a:pt x="44431356" y="0"/>
                  </a:moveTo>
                  <a:lnTo>
                    <a:pt x="44576135" y="0"/>
                  </a:lnTo>
                  <a:lnTo>
                    <a:pt x="44576135" y="144780"/>
                  </a:lnTo>
                  <a:lnTo>
                    <a:pt x="44431356" y="144780"/>
                  </a:lnTo>
                  <a:lnTo>
                    <a:pt x="444313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431356" y="0"/>
                  </a:lnTo>
                  <a:lnTo>
                    <a:pt x="444313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6251479" y="7772937"/>
            <a:ext cx="11007821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pc="429" sz="3300">
                <a:solidFill>
                  <a:srgbClr val="2E414D"/>
                </a:solidFill>
                <a:latin typeface="Glacial Indifference"/>
              </a:rPr>
              <a:t>ANY QUESTIONS?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16122"/>
            <a:ext cx="15459283" cy="1092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5"/>
              </a:lnSpc>
            </a:pPr>
            <a:r>
              <a:rPr lang="en-US" spc="165" sz="7500">
                <a:solidFill>
                  <a:srgbClr val="2E414D"/>
                </a:solidFill>
                <a:latin typeface="Sifonn"/>
              </a:rPr>
              <a:t>Thank you......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1539642" y="6848728"/>
            <a:ext cx="5136684" cy="481914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008462" y="-1380872"/>
            <a:ext cx="5136684" cy="4819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DAE3zA3Sr1c</dc:identifier>
  <dcterms:modified xsi:type="dcterms:W3CDTF">2011-08-01T06:04:30Z</dcterms:modified>
  <cp:revision>1</cp:revision>
  <dc:title>Using the GO1 app in Microsoft Teams</dc:title>
</cp:coreProperties>
</file>